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0" r:id="rId5"/>
    <p:sldId id="261" r:id="rId6"/>
    <p:sldId id="258" r:id="rId7"/>
    <p:sldId id="259" r:id="rId8"/>
    <p:sldId id="262" r:id="rId9"/>
    <p:sldId id="264" r:id="rId10"/>
    <p:sldId id="269" r:id="rId11"/>
    <p:sldId id="267" r:id="rId12"/>
    <p:sldId id="268" r:id="rId13"/>
    <p:sldId id="265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4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9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861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9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1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8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5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7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7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2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6740-2F20-4F62-96E6-193E252FBD1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FE83-254C-4739-A9D5-875AD881D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76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podvignaroda.ru/?#id=20639819&amp;tab=navDetailManAwar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475914"/>
            <a:ext cx="8280798" cy="1630865"/>
          </a:xfrm>
        </p:spPr>
        <p:txBody>
          <a:bodyPr/>
          <a:lstStyle/>
          <a:p>
            <a:pPr algn="ctr"/>
            <a:r>
              <a:rPr lang="ru-RU" sz="3200" dirty="0" smtClean="0"/>
              <a:t>«Великая Отечественная Война в судьбе моей семьи» 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11164676" cy="168320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 2 класса </a:t>
            </a:r>
          </a:p>
          <a:p>
            <a:r>
              <a:rPr lang="ru-RU" dirty="0" smtClean="0"/>
              <a:t>МКОУ ХМР «СОШ им </a:t>
            </a:r>
            <a:r>
              <a:rPr lang="ru-RU" dirty="0" err="1" smtClean="0"/>
              <a:t>А.С.Макшанцева</a:t>
            </a:r>
            <a:r>
              <a:rPr lang="ru-RU" dirty="0" smtClean="0"/>
              <a:t> п.Кедровый»</a:t>
            </a:r>
          </a:p>
          <a:p>
            <a:r>
              <a:rPr lang="ru-RU" dirty="0" err="1" smtClean="0"/>
              <a:t>Поносова</a:t>
            </a:r>
            <a:r>
              <a:rPr lang="ru-RU" dirty="0" smtClean="0"/>
              <a:t> Алиса Алексеевна 8 лет</a:t>
            </a:r>
          </a:p>
        </p:txBody>
      </p:sp>
      <p:pic>
        <p:nvPicPr>
          <p:cNvPr id="14340" name="Picture 4" descr="http://school56.edu-penza.ru/olimpiady-konkursy-npk/csfxAiOQp6.jpg"/>
          <p:cNvPicPr>
            <a:picLocks noChangeAspect="1" noChangeArrowheads="1"/>
          </p:cNvPicPr>
          <p:nvPr/>
        </p:nvPicPr>
        <p:blipFill>
          <a:blip r:embed="rId2" cstate="print"/>
          <a:srcRect t="9966" b="20737"/>
          <a:stretch>
            <a:fillRect/>
          </a:stretch>
        </p:blipFill>
        <p:spPr bwMode="auto">
          <a:xfrm>
            <a:off x="3179299" y="168813"/>
            <a:ext cx="5697415" cy="2393156"/>
          </a:xfrm>
          <a:prstGeom prst="rect">
            <a:avLst/>
          </a:prstGeom>
          <a:noFill/>
        </p:spPr>
      </p:pic>
      <p:pic>
        <p:nvPicPr>
          <p:cNvPr id="6" name="Picture 4" descr="https://3.bp.blogspot.com/-Vbjz3CDkEEw/WuNSV5EqI-I/AAAAAAAAH30/zo3OBlPU4QIH07tCiWZcNFJOmDjgCGtbQCK4BGAYYCw/s1600/0_16293e_b16d177f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585" y="5929214"/>
            <a:ext cx="7620000" cy="58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6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98"/>
    </mc:Choice>
    <mc:Fallback xmlns="">
      <p:transition spd="slow" advClick="0" advTm="359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Был родителем 6 детей, 16 внуков,</a:t>
            </a:r>
            <a:br>
              <a:rPr lang="ru-RU" dirty="0" smtClean="0"/>
            </a:br>
            <a:r>
              <a:rPr lang="ru-RU" dirty="0" smtClean="0"/>
              <a:t> 18 правнуков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Дети:</a:t>
            </a:r>
          </a:p>
          <a:p>
            <a:r>
              <a:rPr lang="ru-RU" dirty="0" err="1" smtClean="0"/>
              <a:t>Батталова</a:t>
            </a:r>
            <a:r>
              <a:rPr lang="ru-RU" dirty="0" smtClean="0"/>
              <a:t> </a:t>
            </a:r>
            <a:r>
              <a:rPr lang="ru-RU" dirty="0" err="1" smtClean="0"/>
              <a:t>Асия</a:t>
            </a:r>
            <a:r>
              <a:rPr lang="ru-RU" dirty="0" smtClean="0"/>
              <a:t> </a:t>
            </a:r>
            <a:r>
              <a:rPr lang="ru-RU" dirty="0" err="1" smtClean="0"/>
              <a:t>Сафиновна</a:t>
            </a:r>
            <a:r>
              <a:rPr lang="ru-RU" dirty="0" smtClean="0"/>
              <a:t> 1949 г.р.</a:t>
            </a:r>
          </a:p>
          <a:p>
            <a:r>
              <a:rPr lang="ru-RU" dirty="0" err="1" smtClean="0"/>
              <a:t>Батталова</a:t>
            </a:r>
            <a:r>
              <a:rPr lang="ru-RU" dirty="0" smtClean="0"/>
              <a:t> </a:t>
            </a:r>
            <a:r>
              <a:rPr lang="ru-RU" dirty="0" err="1" smtClean="0"/>
              <a:t>Альфия</a:t>
            </a:r>
            <a:r>
              <a:rPr lang="ru-RU" dirty="0" smtClean="0"/>
              <a:t> </a:t>
            </a:r>
            <a:r>
              <a:rPr lang="ru-RU" dirty="0" err="1" smtClean="0"/>
              <a:t>Сафиновна</a:t>
            </a:r>
            <a:r>
              <a:rPr lang="ru-RU" dirty="0" smtClean="0"/>
              <a:t> 1951 г.р.</a:t>
            </a:r>
          </a:p>
          <a:p>
            <a:r>
              <a:rPr lang="ru-RU" dirty="0" err="1" smtClean="0"/>
              <a:t>Батталов</a:t>
            </a:r>
            <a:r>
              <a:rPr lang="ru-RU" dirty="0" smtClean="0"/>
              <a:t> </a:t>
            </a:r>
            <a:r>
              <a:rPr lang="ru-RU" dirty="0" err="1" smtClean="0"/>
              <a:t>Рамиль</a:t>
            </a:r>
            <a:r>
              <a:rPr lang="ru-RU" dirty="0" smtClean="0"/>
              <a:t> </a:t>
            </a:r>
            <a:r>
              <a:rPr lang="ru-RU" dirty="0" err="1" smtClean="0"/>
              <a:t>Ахметсафинович</a:t>
            </a:r>
            <a:r>
              <a:rPr lang="ru-RU" dirty="0" smtClean="0"/>
              <a:t> 1954 г.р.</a:t>
            </a:r>
          </a:p>
          <a:p>
            <a:r>
              <a:rPr lang="ru-RU" dirty="0" err="1" smtClean="0"/>
              <a:t>Батталов</a:t>
            </a:r>
            <a:r>
              <a:rPr lang="ru-RU" dirty="0" smtClean="0"/>
              <a:t> </a:t>
            </a:r>
            <a:r>
              <a:rPr lang="ru-RU" dirty="0" err="1" smtClean="0"/>
              <a:t>Расим</a:t>
            </a:r>
            <a:r>
              <a:rPr lang="ru-RU" dirty="0" smtClean="0"/>
              <a:t> </a:t>
            </a:r>
            <a:r>
              <a:rPr lang="ru-RU" dirty="0" err="1" smtClean="0"/>
              <a:t>Сафинович</a:t>
            </a:r>
            <a:r>
              <a:rPr lang="ru-RU" dirty="0" smtClean="0"/>
              <a:t> 1957 г.р.</a:t>
            </a:r>
          </a:p>
          <a:p>
            <a:r>
              <a:rPr lang="ru-RU" dirty="0" err="1" smtClean="0"/>
              <a:t>Батталов</a:t>
            </a:r>
            <a:r>
              <a:rPr lang="ru-RU" dirty="0" smtClean="0"/>
              <a:t> Рашида </a:t>
            </a:r>
            <a:r>
              <a:rPr lang="ru-RU" dirty="0" err="1" smtClean="0"/>
              <a:t>Ахметсафиновна</a:t>
            </a:r>
            <a:r>
              <a:rPr lang="ru-RU" dirty="0" smtClean="0"/>
              <a:t> 1964 г.р.</a:t>
            </a:r>
          </a:p>
          <a:p>
            <a:r>
              <a:rPr lang="ru-RU" dirty="0" err="1" smtClean="0"/>
              <a:t>Батталов</a:t>
            </a:r>
            <a:r>
              <a:rPr lang="ru-RU" dirty="0" smtClean="0"/>
              <a:t> </a:t>
            </a:r>
            <a:r>
              <a:rPr lang="ru-RU" dirty="0" err="1" smtClean="0"/>
              <a:t>Рашид</a:t>
            </a:r>
            <a:r>
              <a:rPr lang="ru-RU" dirty="0" smtClean="0"/>
              <a:t> </a:t>
            </a:r>
            <a:r>
              <a:rPr lang="ru-RU" dirty="0" err="1" smtClean="0"/>
              <a:t>Ахметсафинович</a:t>
            </a:r>
            <a:r>
              <a:rPr lang="ru-RU" dirty="0" smtClean="0"/>
              <a:t> 1964 г.р.</a:t>
            </a:r>
          </a:p>
          <a:p>
            <a:endParaRPr lang="ru-RU" dirty="0"/>
          </a:p>
        </p:txBody>
      </p:sp>
      <p:pic>
        <p:nvPicPr>
          <p:cNvPr id="4" name="Picture 4" descr="https://3.bp.blogspot.com/-Vbjz3CDkEEw/WuNSV5EqI-I/AAAAAAAAH30/zo3OBlPU4QIH07tCiWZcNFJOmDjgCGtbQCK4BGAYYCw/s1600/0_16293e_b16d177f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969" y="5985485"/>
            <a:ext cx="7620000" cy="5810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1"/>
    </mc:Choice>
    <mc:Fallback xmlns="">
      <p:transition spd="slow" advTm="78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летние выходные прадедушка любил отдыхать со своей семьей на природе </a:t>
            </a:r>
            <a:endParaRPr lang="ru-RU" dirty="0"/>
          </a:p>
        </p:txBody>
      </p:sp>
      <p:pic>
        <p:nvPicPr>
          <p:cNvPr id="2051" name="Picture 3" descr="C:\Users\эх\Desktop\Новая папка (2)\IMG-20200215-WA000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873" y="2883877"/>
            <a:ext cx="5569241" cy="3615250"/>
          </a:xfrm>
          <a:prstGeom prst="rect">
            <a:avLst/>
          </a:prstGeom>
          <a:noFill/>
        </p:spPr>
      </p:pic>
      <p:pic>
        <p:nvPicPr>
          <p:cNvPr id="5" name="Picture 3" descr="C:\Users\эх\Desktop\Новая папка (2)\IMG-20200215-WA000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22" y="2818146"/>
            <a:ext cx="5692726" cy="36405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3"/>
    </mc:Choice>
    <mc:Fallback xmlns="">
      <p:transition spd="slow" advTm="493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82" y="515836"/>
            <a:ext cx="9613861" cy="1080938"/>
          </a:xfrm>
        </p:spPr>
        <p:txBody>
          <a:bodyPr/>
          <a:lstStyle/>
          <a:p>
            <a:r>
              <a:rPr lang="ru-RU" dirty="0" smtClean="0"/>
              <a:t>Теперь эта традиция сохраняется и у нас…</a:t>
            </a:r>
            <a:endParaRPr lang="ru-RU" dirty="0"/>
          </a:p>
        </p:txBody>
      </p:sp>
      <p:pic>
        <p:nvPicPr>
          <p:cNvPr id="6" name="Picture 2" descr="C:\Users\эх\Desktop\Новая папка (2)\IMG-20200215-WA000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0325"/>
            <a:ext cx="4272799" cy="2615687"/>
          </a:xfrm>
          <a:prstGeom prst="rect">
            <a:avLst/>
          </a:prstGeom>
          <a:noFill/>
        </p:spPr>
      </p:pic>
      <p:pic>
        <p:nvPicPr>
          <p:cNvPr id="5123" name="Picture 3" descr="C:\Users\эх\Desktop\YnC7dk0vS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89520" y="879239"/>
            <a:ext cx="3418451" cy="4557934"/>
          </a:xfrm>
          <a:prstGeom prst="rect">
            <a:avLst/>
          </a:prstGeom>
          <a:noFill/>
        </p:spPr>
      </p:pic>
      <p:pic>
        <p:nvPicPr>
          <p:cNvPr id="11" name="Picture 4" descr="C:\Users\эх\Desktop\IMG_20200215_13500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603" y="4031297"/>
            <a:ext cx="4427873" cy="2995515"/>
          </a:xfrm>
          <a:prstGeom prst="rect">
            <a:avLst/>
          </a:prstGeom>
          <a:noFill/>
        </p:spPr>
      </p:pic>
      <p:pic>
        <p:nvPicPr>
          <p:cNvPr id="14" name="Picture 2" descr="C:\Users\эх\Desktop\IMG_20200215_135023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4144" y="3941015"/>
            <a:ext cx="4438834" cy="29169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8"/>
    </mc:Choice>
    <mc:Fallback xmlns="">
      <p:transition spd="slow" advTm="43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Мой прадедушка умер в 2003 в возрасте 82 лет, но в памяти нашей он остается  навсегда!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3600" dirty="0" smtClean="0"/>
              <a:t>Вы пришли с Победою домой,</a:t>
            </a:r>
            <a:br>
              <a:rPr lang="ru-RU" sz="3600" dirty="0" smtClean="0"/>
            </a:br>
            <a:r>
              <a:rPr lang="ru-RU" sz="3600" dirty="0" smtClean="0"/>
              <a:t>Вас встречали городах с цветами.</a:t>
            </a:r>
            <a:br>
              <a:rPr lang="ru-RU" sz="3600" dirty="0" smtClean="0"/>
            </a:br>
            <a:r>
              <a:rPr lang="ru-RU" sz="3600" dirty="0" smtClean="0"/>
              <a:t>Ветераны той Великой, мировой,</a:t>
            </a:r>
            <a:br>
              <a:rPr lang="ru-RU" sz="3600" dirty="0" smtClean="0"/>
            </a:br>
            <a:r>
              <a:rPr lang="ru-RU" sz="3600" dirty="0" smtClean="0"/>
              <a:t>Вся страна теперь гордится вами!</a:t>
            </a:r>
            <a:endParaRPr lang="ru-RU" sz="3600" dirty="0"/>
          </a:p>
        </p:txBody>
      </p:sp>
      <p:sp>
        <p:nvSpPr>
          <p:cNvPr id="9218" name="AutoShape 2" descr="C:\Users\%D1%8D%D1%85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C:\Users\%D1%8D%D1%85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2.infourok.ru/uploads/ex/0344/0001765b-f7b74495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9766" y="3812675"/>
            <a:ext cx="3104270" cy="2328202"/>
          </a:xfrm>
          <a:prstGeom prst="rect">
            <a:avLst/>
          </a:prstGeom>
          <a:noFill/>
        </p:spPr>
      </p:pic>
      <p:pic>
        <p:nvPicPr>
          <p:cNvPr id="7" name="Picture 4" descr="https://3.bp.blogspot.com/-Vbjz3CDkEEw/WuNSV5EqI-I/AAAAAAAAH30/zo3OBlPU4QIH07tCiWZcNFJOmDjgCGtbQCK4BGAYYCw/s1600/0_16293e_b16d177f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38" y="5619725"/>
            <a:ext cx="7620000" cy="58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8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8"/>
    </mc:Choice>
    <mc:Fallback xmlns="">
      <p:transition spd="slow" advTm="1376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использованных материалов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Документы: военный билет, орденская книжка</a:t>
            </a:r>
          </a:p>
          <a:p>
            <a:pPr algn="ctr"/>
            <a:r>
              <a:rPr lang="ru-RU" dirty="0" smtClean="0"/>
              <a:t>Личные </a:t>
            </a:r>
            <a:r>
              <a:rPr lang="ru-RU" dirty="0" err="1" smtClean="0"/>
              <a:t>фотоархивы</a:t>
            </a:r>
            <a:endParaRPr lang="ru-RU" dirty="0" smtClean="0"/>
          </a:p>
          <a:p>
            <a:pPr algn="ctr"/>
            <a:r>
              <a:rPr lang="ru-RU" dirty="0" smtClean="0"/>
              <a:t>Сайт «</a:t>
            </a:r>
            <a:r>
              <a:rPr lang="ru-RU" dirty="0" err="1" smtClean="0"/>
              <a:t>Подгив</a:t>
            </a:r>
            <a:r>
              <a:rPr lang="ru-RU" dirty="0" smtClean="0"/>
              <a:t> народа»</a:t>
            </a:r>
            <a:r>
              <a:rPr lang="en-US" dirty="0" smtClean="0"/>
              <a:t> </a:t>
            </a:r>
            <a:r>
              <a:rPr lang="ru-RU" dirty="0" smtClean="0"/>
              <a:t>(имеется его страница)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http://podvignaroda.ru/?#id=20639819&amp;tab=navDetailManAward</a:t>
            </a:r>
            <a:endParaRPr lang="ru-RU" dirty="0" smtClean="0"/>
          </a:p>
          <a:p>
            <a:pPr algn="ctr"/>
            <a:r>
              <a:rPr lang="ru-RU" dirty="0" smtClean="0"/>
              <a:t>Воспоминания бабушки, мамы.</a:t>
            </a:r>
          </a:p>
        </p:txBody>
      </p:sp>
      <p:pic>
        <p:nvPicPr>
          <p:cNvPr id="1030" name="Picture 6" descr="https://3.bp.blogspot.com/-Vbjz3CDkEEw/WuNSV5EqI-I/AAAAAAAAH30/zo3OBlPU4QIH07tCiWZcNFJOmDjgCGtbQCK4BGAYYCw/s1600/0_16293e_b16d177f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495" y="5577521"/>
            <a:ext cx="7620000" cy="58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4"/>
    </mc:Choice>
    <mc:Fallback xmlns="">
      <p:transition spd="slow" advTm="71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прадедушка (с маминой стороны) участник Великой Отечественной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err="1" smtClean="0"/>
              <a:t>Батталов</a:t>
            </a:r>
            <a:r>
              <a:rPr lang="ru-RU" dirty="0" smtClean="0"/>
              <a:t> </a:t>
            </a:r>
            <a:r>
              <a:rPr lang="ru-RU" dirty="0" err="1" smtClean="0"/>
              <a:t>Ахметсафа</a:t>
            </a:r>
            <a:r>
              <a:rPr lang="ru-RU" dirty="0" smtClean="0"/>
              <a:t> </a:t>
            </a:r>
            <a:r>
              <a:rPr lang="ru-RU" dirty="0" err="1" smtClean="0"/>
              <a:t>Зарипович</a:t>
            </a:r>
            <a:r>
              <a:rPr lang="ru-RU" dirty="0" smtClean="0"/>
              <a:t> родился в деревне </a:t>
            </a:r>
            <a:r>
              <a:rPr lang="ru-RU" dirty="0" err="1" smtClean="0"/>
              <a:t>Канбеково</a:t>
            </a:r>
            <a:r>
              <a:rPr lang="ru-RU" dirty="0" smtClean="0"/>
              <a:t> </a:t>
            </a:r>
            <a:r>
              <a:rPr lang="ru-RU" dirty="0" err="1" smtClean="0"/>
              <a:t>Миякинского</a:t>
            </a:r>
            <a:r>
              <a:rPr lang="ru-RU" dirty="0" smtClean="0"/>
              <a:t> района республики Башкортостан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 Башкирской АССР в 10.07.1921 году </a:t>
            </a:r>
            <a:endParaRPr lang="ru-RU" dirty="0"/>
          </a:p>
          <a:p>
            <a:r>
              <a:rPr lang="ru-RU" dirty="0" smtClean="0"/>
              <a:t>До войны успел окончить 4 класса. </a:t>
            </a:r>
          </a:p>
          <a:p>
            <a:r>
              <a:rPr lang="ru-RU" dirty="0" smtClean="0"/>
              <a:t>Призван в армию из </a:t>
            </a:r>
            <a:r>
              <a:rPr lang="ru-RU" dirty="0" err="1" smtClean="0"/>
              <a:t>Альшеевского</a:t>
            </a:r>
            <a:r>
              <a:rPr lang="ru-RU" dirty="0" smtClean="0"/>
              <a:t> районного </a:t>
            </a:r>
          </a:p>
          <a:p>
            <a:pPr marL="0" indent="0">
              <a:buNone/>
            </a:pPr>
            <a:r>
              <a:rPr lang="ru-RU" dirty="0" smtClean="0"/>
              <a:t>военкомата.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Users\эх\Desktop\hxYYlEKO5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675" y="2778922"/>
            <a:ext cx="3077870" cy="3699251"/>
          </a:xfrm>
          <a:prstGeom prst="rect">
            <a:avLst/>
          </a:prstGeom>
          <a:noFill/>
        </p:spPr>
      </p:pic>
      <p:pic>
        <p:nvPicPr>
          <p:cNvPr id="5" name="Picture 4" descr="https://3.bp.blogspot.com/-Vbjz3CDkEEw/WuNSV5EqI-I/AAAAAAAAH30/zo3OBlPU4QIH07tCiWZcNFJOmDjgCGtbQCK4BGAYYCw/s1600/0_16293e_b16d177f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97" y="5887011"/>
            <a:ext cx="7620000" cy="58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7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7"/>
    </mc:Choice>
    <mc:Fallback xmlns="">
      <p:transition spd="slow" advTm="118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" y="737975"/>
            <a:ext cx="10207869" cy="109619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июне 1941 г. по май 1945 г. мой прадед участвовал в Великой Отечественной войне в составе 791 артиллерийской  дивизии в должности  разведчик-ефрейтор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343"/>
            <a:ext cx="4615543" cy="346165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61" y="1889941"/>
            <a:ext cx="4348374" cy="3261281"/>
          </a:xfrm>
          <a:prstGeom prst="rect">
            <a:avLst/>
          </a:prstGeom>
        </p:spPr>
      </p:pic>
      <p:pic>
        <p:nvPicPr>
          <p:cNvPr id="2050" name="Picture 2" descr="C:\Users\эх\Desktop\Новая папка (2)\IMG-20200213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4279" y="2129027"/>
            <a:ext cx="5037721" cy="3962284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244856"/>
            <a:ext cx="4296122" cy="322209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7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3"/>
    </mc:Choice>
    <mc:Fallback xmlns="">
      <p:transition spd="slow" advTm="9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Из воспоминаний моей бабушки (его дочери)…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Сафа</a:t>
            </a:r>
            <a:r>
              <a:rPr lang="ru-RU" dirty="0" smtClean="0"/>
              <a:t> участвовал в Корсунь-Шевченковской и </a:t>
            </a:r>
            <a:r>
              <a:rPr lang="ru-RU" dirty="0" err="1" smtClean="0"/>
              <a:t>Уманско-Богошамской</a:t>
            </a:r>
            <a:r>
              <a:rPr lang="ru-RU" dirty="0" smtClean="0"/>
              <a:t> операции (правобережная Украина), в штурме и форсировании Днестра, в сражениях за города Ельск (Белоруссия), </a:t>
            </a:r>
            <a:r>
              <a:rPr lang="ru-RU" dirty="0" err="1" smtClean="0"/>
              <a:t>Кишенев</a:t>
            </a:r>
            <a:r>
              <a:rPr lang="ru-RU" dirty="0" smtClean="0"/>
              <a:t>, Бельцы (Молдавия), </a:t>
            </a:r>
            <a:r>
              <a:rPr lang="ru-RU" dirty="0" err="1" smtClean="0"/>
              <a:t>Бакэу</a:t>
            </a:r>
            <a:r>
              <a:rPr lang="ru-RU" dirty="0" smtClean="0"/>
              <a:t>, Яссы (Румыния), участвовал и в освобождении </a:t>
            </a:r>
            <a:r>
              <a:rPr lang="ru-RU" dirty="0" err="1" smtClean="0"/>
              <a:t>Бреслау</a:t>
            </a:r>
            <a:r>
              <a:rPr lang="ru-RU" dirty="0" smtClean="0"/>
              <a:t> (Польша). В 1943 г. был ранен в голову. Рану зашивали собачьей ниткой..»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s://3.bp.blogspot.com/-Vbjz3CDkEEw/WuNSV5EqI-I/AAAAAAAAH30/zo3OBlPU4QIH07tCiWZcNFJOmDjgCGtbQCK4BGAYYCw/s1600/0_16293e_b16d177f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480" y="5661928"/>
            <a:ext cx="7620000" cy="5810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6"/>
    </mc:Choice>
    <mc:Fallback xmlns="">
      <p:transition spd="slow" advTm="109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1947 г. прибыл в родные земли и женился на </a:t>
            </a:r>
            <a:r>
              <a:rPr lang="ru-RU" dirty="0" err="1" smtClean="0"/>
              <a:t>Батыровой</a:t>
            </a:r>
            <a:r>
              <a:rPr lang="ru-RU" dirty="0" smtClean="0"/>
              <a:t> </a:t>
            </a:r>
            <a:r>
              <a:rPr lang="ru-RU" dirty="0" err="1" smtClean="0"/>
              <a:t>Мамдузе</a:t>
            </a:r>
            <a:r>
              <a:rPr lang="ru-RU" dirty="0" smtClean="0"/>
              <a:t> </a:t>
            </a:r>
            <a:r>
              <a:rPr lang="ru-RU" dirty="0" err="1" smtClean="0"/>
              <a:t>Валиахметовне</a:t>
            </a:r>
            <a:r>
              <a:rPr lang="ru-RU" dirty="0" smtClean="0"/>
              <a:t> 1928 г.р.   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1" y="2307771"/>
            <a:ext cx="3313445" cy="4417927"/>
          </a:xfrm>
          <a:prstGeom prst="rect">
            <a:avLst/>
          </a:prstGeom>
        </p:spPr>
      </p:pic>
      <p:pic>
        <p:nvPicPr>
          <p:cNvPr id="9" name="Picture 2" descr="C:\Users\эх\Desktop\Новая папка (2)\IMG-20200215-WA000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23" y="2266462"/>
            <a:ext cx="6019890" cy="4346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2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"/>
    </mc:Choice>
    <mc:Fallback xmlns="">
      <p:transition spd="slow" advTm="43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Орден «Красной звезды»</a:t>
            </a:r>
          </a:p>
          <a:p>
            <a:r>
              <a:rPr lang="ru-RU" dirty="0" smtClean="0"/>
              <a:t>Орден «Славы </a:t>
            </a:r>
            <a:r>
              <a:rPr lang="en-US" dirty="0" smtClean="0"/>
              <a:t>III </a:t>
            </a:r>
            <a:r>
              <a:rPr lang="ru-RU" dirty="0" smtClean="0"/>
              <a:t> степени»</a:t>
            </a:r>
          </a:p>
          <a:p>
            <a:r>
              <a:rPr lang="ru-RU" dirty="0" smtClean="0"/>
              <a:t>Медали «За отвагу»,</a:t>
            </a:r>
            <a:r>
              <a:rPr lang="ru-RU" dirty="0"/>
              <a:t> </a:t>
            </a:r>
            <a:r>
              <a:rPr lang="ru-RU" dirty="0" smtClean="0"/>
              <a:t>«За победу над Германией»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457">
            <a:off x="7631722" y="2993842"/>
            <a:ext cx="4410808" cy="33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0"/>
    </mc:Choice>
    <mc:Fallback xmlns="">
      <p:transition spd="slow" advTm="53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Награжден многочисленными благодарностями и юбилейными медалями Верховного Главнокомандующего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493554"/>
            <a:ext cx="5292874" cy="3969656"/>
          </a:xfrm>
          <a:prstGeom prst="rect">
            <a:avLst/>
          </a:prstGeom>
        </p:spPr>
      </p:pic>
      <p:pic>
        <p:nvPicPr>
          <p:cNvPr id="1026" name="Picture 2" descr="C:\Users\эх\Desktop\Новая папка (2)\IMG-20200213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061" y="2079701"/>
            <a:ext cx="3471621" cy="462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2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5"/>
    </mc:Choice>
    <mc:Fallback xmlns="">
      <p:transition spd="slow" advTm="49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0" y="453169"/>
            <a:ext cx="4412585" cy="6117448"/>
          </a:xfrm>
          <a:ln>
            <a:solidFill>
              <a:schemeClr val="bg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95" y="453169"/>
            <a:ext cx="4403720" cy="6117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4545" y="5416062"/>
            <a:ext cx="3921370" cy="27256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1"/>
    </mc:Choice>
    <mc:Fallback xmlns="">
      <p:transition spd="slow" advTm="75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Послевоенное время…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30" y="2110167"/>
            <a:ext cx="7545418" cy="3875318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dirty="0" smtClean="0"/>
              <a:t>После войны </a:t>
            </a:r>
            <a:r>
              <a:rPr lang="ru-RU" dirty="0" err="1" smtClean="0"/>
              <a:t>Сафа</a:t>
            </a:r>
            <a:r>
              <a:rPr lang="ru-RU" dirty="0" smtClean="0"/>
              <a:t> </a:t>
            </a:r>
            <a:r>
              <a:rPr lang="ru-RU" dirty="0" err="1" smtClean="0"/>
              <a:t>Зарипович</a:t>
            </a:r>
            <a:r>
              <a:rPr lang="ru-RU" dirty="0" smtClean="0"/>
              <a:t> начал работать в </a:t>
            </a:r>
            <a:r>
              <a:rPr lang="ru-RU" dirty="0" err="1" smtClean="0"/>
              <a:t>Миякинском</a:t>
            </a:r>
            <a:r>
              <a:rPr lang="ru-RU" dirty="0" smtClean="0"/>
              <a:t> районе селе Киргиз-</a:t>
            </a:r>
            <a:r>
              <a:rPr lang="ru-RU" dirty="0" err="1" smtClean="0"/>
              <a:t>Мияки</a:t>
            </a:r>
            <a:r>
              <a:rPr lang="ru-RU" dirty="0" smtClean="0"/>
              <a:t> республике Башкортостан милиционером в Районном Отделе Внутренних Дел до 1964 г.</a:t>
            </a:r>
          </a:p>
          <a:p>
            <a:pPr algn="ctr">
              <a:lnSpc>
                <a:spcPct val="160000"/>
              </a:lnSpc>
              <a:buNone/>
            </a:pPr>
            <a:r>
              <a:rPr lang="ru-RU" dirty="0" smtClean="0"/>
              <a:t>Затем продолжил трудовую деятельность</a:t>
            </a:r>
          </a:p>
          <a:p>
            <a:pPr algn="ctr">
              <a:lnSpc>
                <a:spcPct val="160000"/>
              </a:lnSpc>
              <a:buNone/>
            </a:pPr>
            <a:r>
              <a:rPr lang="ru-RU" dirty="0" smtClean="0"/>
              <a:t>в </a:t>
            </a:r>
            <a:r>
              <a:rPr lang="ru-RU" dirty="0" err="1" smtClean="0"/>
              <a:t>Миякинской</a:t>
            </a:r>
            <a:r>
              <a:rPr lang="ru-RU" dirty="0" smtClean="0"/>
              <a:t> районной строительной </a:t>
            </a:r>
          </a:p>
          <a:p>
            <a:pPr algn="ctr">
              <a:lnSpc>
                <a:spcPct val="160000"/>
              </a:lnSpc>
              <a:buNone/>
            </a:pPr>
            <a:r>
              <a:rPr lang="ru-RU" dirty="0" smtClean="0"/>
              <a:t>организации (РМСО) железо-бетонном </a:t>
            </a:r>
          </a:p>
          <a:p>
            <a:pPr algn="ctr">
              <a:lnSpc>
                <a:spcPct val="160000"/>
              </a:lnSpc>
              <a:buNone/>
            </a:pPr>
            <a:r>
              <a:rPr lang="ru-RU" dirty="0" smtClean="0"/>
              <a:t>цехе рабочим. Любимым занятием моего прадеда после работы было слушать радио, сидеть с родными, знакомыми на лавочке и вести задушевные беседы.</a:t>
            </a:r>
          </a:p>
          <a:p>
            <a:pPr algn="ctr">
              <a:lnSpc>
                <a:spcPct val="160000"/>
              </a:lnSpc>
              <a:buNone/>
            </a:pPr>
            <a:endParaRPr lang="ru-RU" dirty="0" smtClean="0"/>
          </a:p>
          <a:p>
            <a:pPr algn="ctr">
              <a:lnSpc>
                <a:spcPct val="160000"/>
              </a:lnSpc>
              <a:buNone/>
            </a:pPr>
            <a:endParaRPr lang="ru-RU" dirty="0" smtClean="0"/>
          </a:p>
        </p:txBody>
      </p:sp>
      <p:pic>
        <p:nvPicPr>
          <p:cNvPr id="6" name="Picture 2" descr="C:\Users\эх\Desktop\Новая папка (2)\IMG-20200215-WA0000 (2).jpg"/>
          <p:cNvPicPr>
            <a:picLocks noChangeAspect="1" noChangeArrowheads="1"/>
          </p:cNvPicPr>
          <p:nvPr/>
        </p:nvPicPr>
        <p:blipFill rotWithShape="1">
          <a:blip r:embed="rId2" cstate="print"/>
          <a:srcRect l="2856" r="19629"/>
          <a:stretch/>
        </p:blipFill>
        <p:spPr bwMode="auto">
          <a:xfrm>
            <a:off x="7948630" y="3579852"/>
            <a:ext cx="4165104" cy="2986659"/>
          </a:xfrm>
          <a:prstGeom prst="rect">
            <a:avLst/>
          </a:prstGeom>
          <a:noFill/>
        </p:spPr>
      </p:pic>
      <p:pic>
        <p:nvPicPr>
          <p:cNvPr id="5" name="Picture 4" descr="https://3.bp.blogspot.com/-Vbjz3CDkEEw/WuNSV5EqI-I/AAAAAAAAH30/zo3OBlPU4QIH07tCiWZcNFJOmDjgCGtbQCK4BGAYYCw/s1600/0_16293e_b16d177f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48" y="5985485"/>
            <a:ext cx="7620000" cy="58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1"/>
    </mc:Choice>
    <mc:Fallback xmlns="">
      <p:transition spd="slow" advTm="1232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1.6|1.5"/>
</p:tagLst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558</TotalTime>
  <Words>396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Берлин</vt:lpstr>
      <vt:lpstr>«Великая Отечественная Война в судьбе моей семьи»   </vt:lpstr>
      <vt:lpstr>Мой прадедушка (с маминой стороны) участник Великой Отечественной войны</vt:lpstr>
      <vt:lpstr>В июне 1941 г. по май 1945 г. мой прадед участвовал в Великой Отечественной войне в составе 791 артиллерийской  дивизии в должности  разведчик-ефрейтор </vt:lpstr>
      <vt:lpstr>Из воспоминаний моей бабушки (его дочери)…</vt:lpstr>
      <vt:lpstr>В 1947 г. прибыл в родные земли и женился на Батыровой Мамдузе Валиахметовне 1928 г.р.   </vt:lpstr>
      <vt:lpstr>Награды </vt:lpstr>
      <vt:lpstr>Награжден многочисленными благодарностями и юбилейными медалями Верховного Главнокомандующего</vt:lpstr>
      <vt:lpstr>Презентация PowerPoint</vt:lpstr>
      <vt:lpstr>Послевоенное время…</vt:lpstr>
      <vt:lpstr>Был родителем 6 детей, 16 внуков,  18 правнуков  </vt:lpstr>
      <vt:lpstr>В летние выходные прадедушка любил отдыхать со своей семьей на природе </vt:lpstr>
      <vt:lpstr>Теперь эта традиция сохраняется и у нас…</vt:lpstr>
      <vt:lpstr>Мой прадедушка умер в 2003 в возрасте 82 лет, но в памяти нашей он остается  навсегда!  </vt:lpstr>
      <vt:lpstr>Список использованных материалов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участник великой отечественной Войны  Батталов Сафа Зарипович</dc:title>
  <dc:creator>1</dc:creator>
  <cp:lastModifiedBy>HP Arhiv</cp:lastModifiedBy>
  <cp:revision>50</cp:revision>
  <dcterms:created xsi:type="dcterms:W3CDTF">2020-02-14T06:46:05Z</dcterms:created>
  <dcterms:modified xsi:type="dcterms:W3CDTF">2020-02-25T10:59:07Z</dcterms:modified>
</cp:coreProperties>
</file>